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960350" cy="9720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2026" y="1590794"/>
            <a:ext cx="11016298" cy="3384092"/>
          </a:xfrm>
        </p:spPr>
        <p:txBody>
          <a:bodyPr anchor="b"/>
          <a:lstStyle>
            <a:lvl1pPr algn="ctr">
              <a:defRPr sz="8504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044" y="5105389"/>
            <a:ext cx="9720263" cy="2346813"/>
          </a:xfrm>
        </p:spPr>
        <p:txBody>
          <a:bodyPr/>
          <a:lstStyle>
            <a:lvl1pPr marL="0" indent="0" algn="ctr">
              <a:buNone/>
              <a:defRPr sz="3402"/>
            </a:lvl1pPr>
            <a:lvl2pPr marL="648035" indent="0" algn="ctr">
              <a:buNone/>
              <a:defRPr sz="2835"/>
            </a:lvl2pPr>
            <a:lvl3pPr marL="1296071" indent="0" algn="ctr">
              <a:buNone/>
              <a:defRPr sz="2551"/>
            </a:lvl3pPr>
            <a:lvl4pPr marL="1944106" indent="0" algn="ctr">
              <a:buNone/>
              <a:defRPr sz="2268"/>
            </a:lvl4pPr>
            <a:lvl5pPr marL="2592141" indent="0" algn="ctr">
              <a:buNone/>
              <a:defRPr sz="2268"/>
            </a:lvl5pPr>
            <a:lvl6pPr marL="3240176" indent="0" algn="ctr">
              <a:buNone/>
              <a:defRPr sz="2268"/>
            </a:lvl6pPr>
            <a:lvl7pPr marL="3888212" indent="0" algn="ctr">
              <a:buNone/>
              <a:defRPr sz="2268"/>
            </a:lvl7pPr>
            <a:lvl8pPr marL="4536247" indent="0" algn="ctr">
              <a:buNone/>
              <a:defRPr sz="2268"/>
            </a:lvl8pPr>
            <a:lvl9pPr marL="5184282" indent="0" algn="ctr">
              <a:buNone/>
              <a:defRPr sz="2268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5CE-B223-4339-BD96-8EA38F5D89AC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D435-FB39-48FF-8F55-829E12533E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434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5CE-B223-4339-BD96-8EA38F5D89AC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D435-FB39-48FF-8F55-829E12533E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937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4751" y="517514"/>
            <a:ext cx="2794575" cy="823747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1025" y="517514"/>
            <a:ext cx="8221722" cy="823747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5CE-B223-4339-BD96-8EA38F5D89AC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D435-FB39-48FF-8F55-829E12533E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43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5CE-B223-4339-BD96-8EA38F5D89AC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D435-FB39-48FF-8F55-829E12533E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17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275" y="2423318"/>
            <a:ext cx="11178302" cy="4043359"/>
          </a:xfrm>
        </p:spPr>
        <p:txBody>
          <a:bodyPr anchor="b"/>
          <a:lstStyle>
            <a:lvl1pPr>
              <a:defRPr sz="8504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4275" y="6504929"/>
            <a:ext cx="11178302" cy="2126307"/>
          </a:xfrm>
        </p:spPr>
        <p:txBody>
          <a:bodyPr/>
          <a:lstStyle>
            <a:lvl1pPr marL="0" indent="0">
              <a:buNone/>
              <a:defRPr sz="3402">
                <a:solidFill>
                  <a:schemeClr val="tx1"/>
                </a:solidFill>
              </a:defRPr>
            </a:lvl1pPr>
            <a:lvl2pPr marL="648035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2pPr>
            <a:lvl3pPr marL="1296071" indent="0">
              <a:buNone/>
              <a:defRPr sz="2551">
                <a:solidFill>
                  <a:schemeClr val="tx1">
                    <a:tint val="75000"/>
                  </a:schemeClr>
                </a:solidFill>
              </a:defRPr>
            </a:lvl3pPr>
            <a:lvl4pPr marL="1944106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4pPr>
            <a:lvl5pPr marL="2592141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5pPr>
            <a:lvl6pPr marL="3240176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6pPr>
            <a:lvl7pPr marL="3888212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7pPr>
            <a:lvl8pPr marL="4536247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8pPr>
            <a:lvl9pPr marL="5184282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5CE-B223-4339-BD96-8EA38F5D89AC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D435-FB39-48FF-8F55-829E12533E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390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024" y="2587570"/>
            <a:ext cx="5508149" cy="616741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177" y="2587570"/>
            <a:ext cx="5508149" cy="616741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5CE-B223-4339-BD96-8EA38F5D89AC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D435-FB39-48FF-8F55-829E12533E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978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712" y="517516"/>
            <a:ext cx="11178302" cy="187880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2713" y="2382815"/>
            <a:ext cx="5482835" cy="1167781"/>
          </a:xfrm>
        </p:spPr>
        <p:txBody>
          <a:bodyPr anchor="b"/>
          <a:lstStyle>
            <a:lvl1pPr marL="0" indent="0">
              <a:buNone/>
              <a:defRPr sz="3402" b="1"/>
            </a:lvl1pPr>
            <a:lvl2pPr marL="648035" indent="0">
              <a:buNone/>
              <a:defRPr sz="2835" b="1"/>
            </a:lvl2pPr>
            <a:lvl3pPr marL="1296071" indent="0">
              <a:buNone/>
              <a:defRPr sz="2551" b="1"/>
            </a:lvl3pPr>
            <a:lvl4pPr marL="1944106" indent="0">
              <a:buNone/>
              <a:defRPr sz="2268" b="1"/>
            </a:lvl4pPr>
            <a:lvl5pPr marL="2592141" indent="0">
              <a:buNone/>
              <a:defRPr sz="2268" b="1"/>
            </a:lvl5pPr>
            <a:lvl6pPr marL="3240176" indent="0">
              <a:buNone/>
              <a:defRPr sz="2268" b="1"/>
            </a:lvl6pPr>
            <a:lvl7pPr marL="3888212" indent="0">
              <a:buNone/>
              <a:defRPr sz="2268" b="1"/>
            </a:lvl7pPr>
            <a:lvl8pPr marL="4536247" indent="0">
              <a:buNone/>
              <a:defRPr sz="2268" b="1"/>
            </a:lvl8pPr>
            <a:lvl9pPr marL="5184282" indent="0">
              <a:buNone/>
              <a:defRPr sz="2268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2713" y="3550596"/>
            <a:ext cx="5482835" cy="522239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61178" y="2382815"/>
            <a:ext cx="5509837" cy="1167781"/>
          </a:xfrm>
        </p:spPr>
        <p:txBody>
          <a:bodyPr anchor="b"/>
          <a:lstStyle>
            <a:lvl1pPr marL="0" indent="0">
              <a:buNone/>
              <a:defRPr sz="3402" b="1"/>
            </a:lvl1pPr>
            <a:lvl2pPr marL="648035" indent="0">
              <a:buNone/>
              <a:defRPr sz="2835" b="1"/>
            </a:lvl2pPr>
            <a:lvl3pPr marL="1296071" indent="0">
              <a:buNone/>
              <a:defRPr sz="2551" b="1"/>
            </a:lvl3pPr>
            <a:lvl4pPr marL="1944106" indent="0">
              <a:buNone/>
              <a:defRPr sz="2268" b="1"/>
            </a:lvl4pPr>
            <a:lvl5pPr marL="2592141" indent="0">
              <a:buNone/>
              <a:defRPr sz="2268" b="1"/>
            </a:lvl5pPr>
            <a:lvl6pPr marL="3240176" indent="0">
              <a:buNone/>
              <a:defRPr sz="2268" b="1"/>
            </a:lvl6pPr>
            <a:lvl7pPr marL="3888212" indent="0">
              <a:buNone/>
              <a:defRPr sz="2268" b="1"/>
            </a:lvl7pPr>
            <a:lvl8pPr marL="4536247" indent="0">
              <a:buNone/>
              <a:defRPr sz="2268" b="1"/>
            </a:lvl8pPr>
            <a:lvl9pPr marL="5184282" indent="0">
              <a:buNone/>
              <a:defRPr sz="2268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61178" y="3550596"/>
            <a:ext cx="5509837" cy="522239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5CE-B223-4339-BD96-8EA38F5D89AC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D435-FB39-48FF-8F55-829E12533E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3426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5CE-B223-4339-BD96-8EA38F5D89AC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D435-FB39-48FF-8F55-829E12533E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04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5CE-B223-4339-BD96-8EA38F5D89AC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D435-FB39-48FF-8F55-829E12533E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950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712" y="648018"/>
            <a:ext cx="4180050" cy="2268061"/>
          </a:xfrm>
        </p:spPr>
        <p:txBody>
          <a:bodyPr anchor="b"/>
          <a:lstStyle>
            <a:lvl1pPr>
              <a:defRPr sz="4536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9837" y="1399540"/>
            <a:ext cx="6561177" cy="6907687"/>
          </a:xfrm>
        </p:spPr>
        <p:txBody>
          <a:bodyPr/>
          <a:lstStyle>
            <a:lvl1pPr>
              <a:defRPr sz="4536"/>
            </a:lvl1pPr>
            <a:lvl2pPr>
              <a:defRPr sz="3969"/>
            </a:lvl2pPr>
            <a:lvl3pPr>
              <a:defRPr sz="3402"/>
            </a:lvl3pPr>
            <a:lvl4pPr>
              <a:defRPr sz="2835"/>
            </a:lvl4pPr>
            <a:lvl5pPr>
              <a:defRPr sz="2835"/>
            </a:lvl5pPr>
            <a:lvl6pPr>
              <a:defRPr sz="2835"/>
            </a:lvl6pPr>
            <a:lvl7pPr>
              <a:defRPr sz="2835"/>
            </a:lvl7pPr>
            <a:lvl8pPr>
              <a:defRPr sz="2835"/>
            </a:lvl8pPr>
            <a:lvl9pPr>
              <a:defRPr sz="2835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2712" y="2916079"/>
            <a:ext cx="4180050" cy="5402397"/>
          </a:xfrm>
        </p:spPr>
        <p:txBody>
          <a:bodyPr/>
          <a:lstStyle>
            <a:lvl1pPr marL="0" indent="0">
              <a:buNone/>
              <a:defRPr sz="2268"/>
            </a:lvl1pPr>
            <a:lvl2pPr marL="648035" indent="0">
              <a:buNone/>
              <a:defRPr sz="1984"/>
            </a:lvl2pPr>
            <a:lvl3pPr marL="1296071" indent="0">
              <a:buNone/>
              <a:defRPr sz="1701"/>
            </a:lvl3pPr>
            <a:lvl4pPr marL="1944106" indent="0">
              <a:buNone/>
              <a:defRPr sz="1417"/>
            </a:lvl4pPr>
            <a:lvl5pPr marL="2592141" indent="0">
              <a:buNone/>
              <a:defRPr sz="1417"/>
            </a:lvl5pPr>
            <a:lvl6pPr marL="3240176" indent="0">
              <a:buNone/>
              <a:defRPr sz="1417"/>
            </a:lvl6pPr>
            <a:lvl7pPr marL="3888212" indent="0">
              <a:buNone/>
              <a:defRPr sz="1417"/>
            </a:lvl7pPr>
            <a:lvl8pPr marL="4536247" indent="0">
              <a:buNone/>
              <a:defRPr sz="1417"/>
            </a:lvl8pPr>
            <a:lvl9pPr marL="5184282" indent="0">
              <a:buNone/>
              <a:defRPr sz="1417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5CE-B223-4339-BD96-8EA38F5D89AC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D435-FB39-48FF-8F55-829E12533E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07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712" y="648018"/>
            <a:ext cx="4180050" cy="2268061"/>
          </a:xfrm>
        </p:spPr>
        <p:txBody>
          <a:bodyPr anchor="b"/>
          <a:lstStyle>
            <a:lvl1pPr>
              <a:defRPr sz="4536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09837" y="1399540"/>
            <a:ext cx="6561177" cy="6907687"/>
          </a:xfrm>
        </p:spPr>
        <p:txBody>
          <a:bodyPr anchor="t"/>
          <a:lstStyle>
            <a:lvl1pPr marL="0" indent="0">
              <a:buNone/>
              <a:defRPr sz="4536"/>
            </a:lvl1pPr>
            <a:lvl2pPr marL="648035" indent="0">
              <a:buNone/>
              <a:defRPr sz="3969"/>
            </a:lvl2pPr>
            <a:lvl3pPr marL="1296071" indent="0">
              <a:buNone/>
              <a:defRPr sz="3402"/>
            </a:lvl3pPr>
            <a:lvl4pPr marL="1944106" indent="0">
              <a:buNone/>
              <a:defRPr sz="2835"/>
            </a:lvl4pPr>
            <a:lvl5pPr marL="2592141" indent="0">
              <a:buNone/>
              <a:defRPr sz="2835"/>
            </a:lvl5pPr>
            <a:lvl6pPr marL="3240176" indent="0">
              <a:buNone/>
              <a:defRPr sz="2835"/>
            </a:lvl6pPr>
            <a:lvl7pPr marL="3888212" indent="0">
              <a:buNone/>
              <a:defRPr sz="2835"/>
            </a:lvl7pPr>
            <a:lvl8pPr marL="4536247" indent="0">
              <a:buNone/>
              <a:defRPr sz="2835"/>
            </a:lvl8pPr>
            <a:lvl9pPr marL="5184282" indent="0">
              <a:buNone/>
              <a:defRPr sz="2835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2712" y="2916079"/>
            <a:ext cx="4180050" cy="5402397"/>
          </a:xfrm>
        </p:spPr>
        <p:txBody>
          <a:bodyPr/>
          <a:lstStyle>
            <a:lvl1pPr marL="0" indent="0">
              <a:buNone/>
              <a:defRPr sz="2268"/>
            </a:lvl1pPr>
            <a:lvl2pPr marL="648035" indent="0">
              <a:buNone/>
              <a:defRPr sz="1984"/>
            </a:lvl2pPr>
            <a:lvl3pPr marL="1296071" indent="0">
              <a:buNone/>
              <a:defRPr sz="1701"/>
            </a:lvl3pPr>
            <a:lvl4pPr marL="1944106" indent="0">
              <a:buNone/>
              <a:defRPr sz="1417"/>
            </a:lvl4pPr>
            <a:lvl5pPr marL="2592141" indent="0">
              <a:buNone/>
              <a:defRPr sz="1417"/>
            </a:lvl5pPr>
            <a:lvl6pPr marL="3240176" indent="0">
              <a:buNone/>
              <a:defRPr sz="1417"/>
            </a:lvl6pPr>
            <a:lvl7pPr marL="3888212" indent="0">
              <a:buNone/>
              <a:defRPr sz="1417"/>
            </a:lvl7pPr>
            <a:lvl8pPr marL="4536247" indent="0">
              <a:buNone/>
              <a:defRPr sz="1417"/>
            </a:lvl8pPr>
            <a:lvl9pPr marL="5184282" indent="0">
              <a:buNone/>
              <a:defRPr sz="1417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5CE-B223-4339-BD96-8EA38F5D89AC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D435-FB39-48FF-8F55-829E12533E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57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024" y="517516"/>
            <a:ext cx="11178302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024" y="2587570"/>
            <a:ext cx="11178302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1024" y="9009246"/>
            <a:ext cx="2916079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495CE-B223-4339-BD96-8EA38F5D89AC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93116" y="9009246"/>
            <a:ext cx="4374118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53247" y="9009246"/>
            <a:ext cx="2916079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BD435-FB39-48FF-8F55-829E12533E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41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96071" rtl="0" eaLnBrk="1" latinLnBrk="0" hangingPunct="1">
        <a:lnSpc>
          <a:spcPct val="90000"/>
        </a:lnSpc>
        <a:spcBef>
          <a:spcPct val="0"/>
        </a:spcBef>
        <a:buNone/>
        <a:defRPr sz="62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018" indent="-324018" algn="l" defTabSz="1296071" rtl="0" eaLnBrk="1" latinLnBrk="0" hangingPunct="1">
        <a:lnSpc>
          <a:spcPct val="90000"/>
        </a:lnSpc>
        <a:spcBef>
          <a:spcPts val="1417"/>
        </a:spcBef>
        <a:buFont typeface="Arial" panose="020B0604020202020204" pitchFamily="34" charset="0"/>
        <a:buChar char="•"/>
        <a:defRPr sz="3969" kern="1200">
          <a:solidFill>
            <a:schemeClr val="tx1"/>
          </a:solidFill>
          <a:latin typeface="+mn-lt"/>
          <a:ea typeface="+mn-ea"/>
          <a:cs typeface="+mn-cs"/>
        </a:defRPr>
      </a:lvl1pPr>
      <a:lvl2pPr marL="972053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3402" kern="1200">
          <a:solidFill>
            <a:schemeClr val="tx1"/>
          </a:solidFill>
          <a:latin typeface="+mn-lt"/>
          <a:ea typeface="+mn-ea"/>
          <a:cs typeface="+mn-cs"/>
        </a:defRPr>
      </a:lvl2pPr>
      <a:lvl3pPr marL="1620088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268123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4pPr>
      <a:lvl5pPr marL="2916159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5pPr>
      <a:lvl6pPr marL="3564194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6pPr>
      <a:lvl7pPr marL="4212229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7pPr>
      <a:lvl8pPr marL="4860265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8pPr>
      <a:lvl9pPr marL="5508300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1pPr>
      <a:lvl2pPr marL="648035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96071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3pPr>
      <a:lvl4pPr marL="1944106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4pPr>
      <a:lvl5pPr marL="2592141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5pPr>
      <a:lvl6pPr marL="3240176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6pPr>
      <a:lvl7pPr marL="3888212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7pPr>
      <a:lvl8pPr marL="4536247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8pPr>
      <a:lvl9pPr marL="5184282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14F65B-24C9-47F7-9877-359932E69A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" y="-247968"/>
            <a:ext cx="12960349" cy="150861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405"/>
              </a:spcAft>
            </a:pPr>
            <a:r>
              <a:rPr lang="cs-CZ" sz="4860" b="1" u="sng" dirty="0">
                <a:solidFill>
                  <a:srgbClr val="FF0000"/>
                </a:solidFill>
                <a:latin typeface="Ravie" panose="04040805050809020602" pitchFamily="82" charset="0"/>
              </a:rPr>
              <a:t>TURNAJ V NOHEJBALE 2020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0073CEA-ECC1-4407-8054-B80473F04B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0534" y="2649840"/>
            <a:ext cx="11539932" cy="4854880"/>
          </a:xfrm>
        </p:spPr>
        <p:txBody>
          <a:bodyPr>
            <a:normAutofit/>
          </a:bodyPr>
          <a:lstStyle/>
          <a:p>
            <a:pPr algn="l">
              <a:spcAft>
                <a:spcPts val="405"/>
              </a:spcAft>
            </a:pPr>
            <a:r>
              <a:rPr lang="cs-CZ" b="1" dirty="0">
                <a:solidFill>
                  <a:srgbClr val="00B0F0"/>
                </a:solidFill>
                <a:latin typeface="Monotype Corsiva" panose="03010101010201010101" pitchFamily="66" charset="0"/>
              </a:rPr>
              <a:t>-   termín akce:  30. května 2020</a:t>
            </a:r>
          </a:p>
          <a:p>
            <a:pPr marL="354013" indent="-354013" algn="l">
              <a:spcAft>
                <a:spcPts val="405"/>
              </a:spcAft>
              <a:buFontTx/>
              <a:buChar char="-"/>
            </a:pPr>
            <a:r>
              <a:rPr lang="cs-CZ" b="1" dirty="0">
                <a:solidFill>
                  <a:srgbClr val="00B0F0"/>
                </a:solidFill>
                <a:latin typeface="Monotype Corsiva" panose="03010101010201010101" pitchFamily="66" charset="0"/>
              </a:rPr>
              <a:t>turnaj začíná v 10:00 na multifunkčním hřišti v Bítouchově</a:t>
            </a:r>
          </a:p>
          <a:p>
            <a:pPr marL="354013" indent="-354013" algn="l">
              <a:spcAft>
                <a:spcPts val="405"/>
              </a:spcAft>
              <a:buFontTx/>
              <a:buChar char="-"/>
            </a:pPr>
            <a:r>
              <a:rPr lang="cs-CZ" b="1" dirty="0">
                <a:solidFill>
                  <a:srgbClr val="00B0F0"/>
                </a:solidFill>
                <a:latin typeface="Monotype Corsiva" panose="03010101010201010101" pitchFamily="66" charset="0"/>
              </a:rPr>
              <a:t>každý kdo se chce turnaje zúčastnit, si připraví tříčlenná družstva</a:t>
            </a:r>
          </a:p>
          <a:p>
            <a:pPr marL="354013" indent="-354013" algn="l">
              <a:spcBef>
                <a:spcPts val="300"/>
              </a:spcBef>
              <a:spcAft>
                <a:spcPts val="405"/>
              </a:spcAft>
            </a:pPr>
            <a:r>
              <a:rPr lang="cs-CZ" b="1" dirty="0">
                <a:solidFill>
                  <a:srgbClr val="00B0F0"/>
                </a:solidFill>
                <a:latin typeface="Monotype Corsiva" panose="03010101010201010101" pitchFamily="66" charset="0"/>
              </a:rPr>
              <a:t>    a přihlásí se na obecním úřadu nebo u zastupitelů obce</a:t>
            </a:r>
          </a:p>
          <a:p>
            <a:pPr marL="354013" indent="-354013" algn="l">
              <a:spcAft>
                <a:spcPts val="405"/>
              </a:spcAft>
            </a:pPr>
            <a:r>
              <a:rPr lang="cs-CZ" b="1" dirty="0">
                <a:solidFill>
                  <a:srgbClr val="00B0F0"/>
                </a:solidFill>
                <a:latin typeface="Monotype Corsiva" panose="03010101010201010101" pitchFamily="66" charset="0"/>
              </a:rPr>
              <a:t>-   hrát bude každý s každým</a:t>
            </a:r>
          </a:p>
          <a:p>
            <a:pPr marL="354013" indent="-354013" algn="l">
              <a:spcAft>
                <a:spcPts val="405"/>
              </a:spcAft>
              <a:buFontTx/>
              <a:buChar char="-"/>
            </a:pPr>
            <a:r>
              <a:rPr lang="cs-CZ" b="1" dirty="0">
                <a:solidFill>
                  <a:srgbClr val="00B0F0"/>
                </a:solidFill>
                <a:latin typeface="Monotype Corsiva" panose="03010101010201010101" pitchFamily="66" charset="0"/>
              </a:rPr>
              <a:t>občerstvení je zajištěno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3101F381-A137-4DB8-8187-CDC0AB36E04A}"/>
              </a:ext>
            </a:extLst>
          </p:cNvPr>
          <p:cNvSpPr txBox="1">
            <a:spLocks/>
          </p:cNvSpPr>
          <p:nvPr/>
        </p:nvSpPr>
        <p:spPr>
          <a:xfrm>
            <a:off x="2" y="1714388"/>
            <a:ext cx="12960348" cy="542872"/>
          </a:xfrm>
          <a:prstGeom prst="rect">
            <a:avLst/>
          </a:prstGeom>
        </p:spPr>
        <p:txBody>
          <a:bodyPr vert="horz" lIns="92574" tIns="46287" rIns="92574" bIns="46287" rtlCol="0">
            <a:no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05"/>
              </a:spcAft>
            </a:pPr>
            <a:r>
              <a:rPr lang="cs-CZ" sz="4400" b="1" dirty="0">
                <a:solidFill>
                  <a:srgbClr val="00B0F0"/>
                </a:solidFill>
                <a:latin typeface="Monotype Corsiva" panose="03010101010201010101" pitchFamily="66" charset="0"/>
              </a:rPr>
              <a:t>Zastupitelé obce Bítouchov připravili turnaj v nohejbale.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C3F79C5-EF5A-43E9-A3DC-EE0442A09FF8}"/>
              </a:ext>
            </a:extLst>
          </p:cNvPr>
          <p:cNvSpPr txBox="1"/>
          <p:nvPr/>
        </p:nvSpPr>
        <p:spPr>
          <a:xfrm>
            <a:off x="2669949" y="8918009"/>
            <a:ext cx="10068843" cy="528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35" b="1" dirty="0">
                <a:solidFill>
                  <a:srgbClr val="00B0F0"/>
                </a:solidFill>
                <a:latin typeface="Monotype Corsiva" panose="03010101010201010101" pitchFamily="66" charset="0"/>
              </a:rPr>
              <a:t>Zastupitelé obce přejí všem účastníkům akce příjemně strávený sportovní den.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4D567B3-49E4-4CED-8E57-10821D82A7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586"/>
          <a:stretch/>
        </p:blipFill>
        <p:spPr>
          <a:xfrm>
            <a:off x="7498222" y="6705661"/>
            <a:ext cx="4475997" cy="1780198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EF33EB7-105F-429E-B4E5-4B50837E8A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734" y="7566015"/>
            <a:ext cx="1367044" cy="1361464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A465B513-AD01-4892-BA64-188B6CD176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8622" y="2607371"/>
            <a:ext cx="1367044" cy="1361464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DE3017BE-E127-4041-950F-542B814397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2465" y="2500433"/>
            <a:ext cx="705757" cy="702876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85C90FA4-2EDA-44B6-B553-B1B4FBB12E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6105" y="4912769"/>
            <a:ext cx="642517" cy="639895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4B2AE480-E7E3-4C3D-8E1A-FF0E47BF96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7085" y="5683646"/>
            <a:ext cx="866251" cy="862715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4976372-0054-46EC-89F0-1F933BED7E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1605" y="6791412"/>
            <a:ext cx="866251" cy="862715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760C58F8-26BD-46A8-9203-1F7174677E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3330" y="8001504"/>
            <a:ext cx="642517" cy="639895"/>
          </a:xfrm>
          <a:prstGeom prst="rect">
            <a:avLst/>
          </a:prstGeom>
        </p:spPr>
      </p:pic>
      <p:sp>
        <p:nvSpPr>
          <p:cNvPr id="19" name="Obdélník 18">
            <a:extLst>
              <a:ext uri="{FF2B5EF4-FFF2-40B4-BE49-F238E27FC236}">
                <a16:creationId xmlns:a16="http://schemas.microsoft.com/office/drawing/2014/main" id="{CEA7C7F3-D7DC-4B14-ACD4-BB88ACC4B4B1}"/>
              </a:ext>
            </a:extLst>
          </p:cNvPr>
          <p:cNvSpPr/>
          <p:nvPr/>
        </p:nvSpPr>
        <p:spPr>
          <a:xfrm>
            <a:off x="77490" y="70632"/>
            <a:ext cx="12816282" cy="9603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7468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71</Words>
  <Application>Microsoft Office PowerPoint</Application>
  <PresentationFormat>Vlastní</PresentationFormat>
  <Paragraphs>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Monotype Corsiva</vt:lpstr>
      <vt:lpstr>Ravie</vt:lpstr>
      <vt:lpstr>Motiv Office</vt:lpstr>
      <vt:lpstr>TURNAJ V NOHEJBALE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ZAHÁJENÍ PROVOZU                MULTIFUNKČNÍHO HŘIŠTĚ V BÍTOUCHOVĚ</dc:title>
  <dc:creator>Petr Badalec</dc:creator>
  <cp:lastModifiedBy>radek.vlcek83@seznam.cz</cp:lastModifiedBy>
  <cp:revision>21</cp:revision>
  <dcterms:created xsi:type="dcterms:W3CDTF">2019-04-19T19:19:05Z</dcterms:created>
  <dcterms:modified xsi:type="dcterms:W3CDTF">2020-05-06T05:36:42Z</dcterms:modified>
</cp:coreProperties>
</file>