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14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7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875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067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88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74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16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19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5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26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696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430B2-F15B-4305-83E6-A80F6D6BD1FF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0C639-1CAB-46D3-98E2-0EE378D1AC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37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ACAF8FF-F26A-4A5B-9FB7-A438B3D78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10" y="0"/>
            <a:ext cx="9145267" cy="685800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B2A6C350-2D7D-4DE8-943C-AD6453BAB058}"/>
              </a:ext>
            </a:extLst>
          </p:cNvPr>
          <p:cNvSpPr txBox="1"/>
          <p:nvPr/>
        </p:nvSpPr>
        <p:spPr>
          <a:xfrm>
            <a:off x="2619022" y="1588152"/>
            <a:ext cx="6521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FFFF00"/>
                </a:solidFill>
                <a:latin typeface="Berlin Sans FB" panose="020E0602020502020306" pitchFamily="34" charset="0"/>
              </a:rPr>
              <a:t>SLAVNOSTNÍ ROZSVÍCENÍ </a:t>
            </a:r>
          </a:p>
          <a:p>
            <a:pPr algn="ctr"/>
            <a:r>
              <a:rPr lang="cs-CZ" sz="4000" b="1" dirty="0">
                <a:solidFill>
                  <a:srgbClr val="FFFF00"/>
                </a:solidFill>
                <a:latin typeface="Berlin Sans FB" panose="020E0602020502020306" pitchFamily="34" charset="0"/>
              </a:rPr>
              <a:t>VANOČNÍHO STROMU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56A9E54-1F44-4387-BF30-EC069C805DA4}"/>
              </a:ext>
            </a:extLst>
          </p:cNvPr>
          <p:cNvSpPr txBox="1"/>
          <p:nvPr/>
        </p:nvSpPr>
        <p:spPr>
          <a:xfrm>
            <a:off x="2033695" y="844921"/>
            <a:ext cx="7176407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1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Zastupitelé Obecního úřadu Bítouchov zvou občany obce na  : 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635F7D06-2DE9-4FFC-8988-959A96CC3E23}"/>
              </a:ext>
            </a:extLst>
          </p:cNvPr>
          <p:cNvSpPr txBox="1"/>
          <p:nvPr/>
        </p:nvSpPr>
        <p:spPr>
          <a:xfrm>
            <a:off x="3431256" y="3139569"/>
            <a:ext cx="6049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Akce se uskuteční před Obecní hospůdkou </a:t>
            </a:r>
          </a:p>
          <a:p>
            <a:r>
              <a:rPr lang="cs-CZ" sz="2400" dirty="0">
                <a:solidFill>
                  <a:srgbClr val="FFFF00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v</a:t>
            </a:r>
            <a:r>
              <a:rPr lang="cs-CZ" sz="24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 </a:t>
            </a:r>
            <a:r>
              <a:rPr lang="cs-CZ" sz="2400" dirty="0">
                <a:solidFill>
                  <a:srgbClr val="FFFF00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sobotu 30. listopadu 2019 od 17:00 hodin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E458C35-E7C0-470F-8A0B-BC107CDC9350}"/>
              </a:ext>
            </a:extLst>
          </p:cNvPr>
          <p:cNvSpPr txBox="1"/>
          <p:nvPr/>
        </p:nvSpPr>
        <p:spPr>
          <a:xfrm>
            <a:off x="3436361" y="4149831"/>
            <a:ext cx="57966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Program :</a:t>
            </a:r>
          </a:p>
          <a:p>
            <a:endParaRPr lang="cs-CZ" sz="8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innerShdw blurRad="63500" dist="50800" dir="2700000">
                  <a:prstClr val="black"/>
                </a:innerShdw>
              </a:effectLst>
              <a:latin typeface="Berlin Sans FB" panose="020E0602020502020306" pitchFamily="34" charset="0"/>
            </a:endParaRPr>
          </a:p>
          <a:p>
            <a:pPr marL="257175" indent="-257175">
              <a:buFontTx/>
              <a:buChar char="-"/>
            </a:pPr>
            <a:r>
              <a:rPr lang="cs-CZ" sz="20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společně odpočítáme rozsvícení vánočního stromu</a:t>
            </a:r>
          </a:p>
          <a:p>
            <a:pPr marL="257175" indent="-257175">
              <a:buFontTx/>
              <a:buChar char="-"/>
            </a:pPr>
            <a:r>
              <a:rPr lang="cs-CZ" sz="2000" dirty="0" smtClean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společné </a:t>
            </a:r>
            <a:r>
              <a:rPr lang="cs-CZ" sz="20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zpívání vánočních </a:t>
            </a:r>
            <a:r>
              <a:rPr lang="cs-CZ" sz="2000" dirty="0" smtClean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koled</a:t>
            </a:r>
          </a:p>
          <a:p>
            <a:pPr marL="257175" indent="-257175">
              <a:buFontTx/>
              <a:buChar char="-"/>
            </a:pPr>
            <a:r>
              <a:rPr lang="cs-CZ" sz="2000" dirty="0" smtClean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výroba </a:t>
            </a:r>
            <a:r>
              <a:rPr lang="cs-CZ" sz="20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vánočních </a:t>
            </a:r>
            <a:r>
              <a:rPr lang="cs-CZ" sz="2000" dirty="0" smtClean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ozdob</a:t>
            </a:r>
            <a:endParaRPr lang="cs-CZ" sz="2000" dirty="0">
              <a:solidFill>
                <a:schemeClr val="bg1"/>
              </a:solidFill>
              <a:effectLst>
                <a:innerShdw blurRad="63500" dist="50800" dir="2700000">
                  <a:prstClr val="black"/>
                </a:innerShdw>
              </a:effectLst>
              <a:latin typeface="Berlin Sans FB" panose="020E0602020502020306" pitchFamily="34" charset="0"/>
            </a:endParaRPr>
          </a:p>
          <a:p>
            <a:pPr marL="257175" indent="-257175">
              <a:buFontTx/>
              <a:buChar char="-"/>
            </a:pPr>
            <a:r>
              <a:rPr lang="cs-CZ" sz="20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dětem bude k dispozici Ježíškova pošta</a:t>
            </a:r>
          </a:p>
          <a:p>
            <a:pPr marL="257175" indent="-257175">
              <a:buFontTx/>
              <a:buChar char="-"/>
            </a:pPr>
            <a:r>
              <a:rPr lang="cs-CZ" sz="20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občerstvení v podobě svařáku a čaje zajištěno</a:t>
            </a:r>
          </a:p>
          <a:p>
            <a:pPr marL="257175" indent="-257175">
              <a:buFontTx/>
              <a:buChar char="-"/>
            </a:pPr>
            <a:r>
              <a:rPr lang="cs-CZ" sz="2000" dirty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drobné občerstvení od občanů </a:t>
            </a:r>
            <a:r>
              <a:rPr lang="cs-CZ" sz="2000" dirty="0" smtClean="0">
                <a:solidFill>
                  <a:schemeClr val="bg1"/>
                </a:solidFill>
                <a:effectLst>
                  <a:innerShdw blurRad="63500" dist="50800" dir="2700000">
                    <a:prstClr val="black"/>
                  </a:innerShdw>
                </a:effectLst>
                <a:latin typeface="Berlin Sans FB" panose="020E0602020502020306" pitchFamily="34" charset="0"/>
              </a:rPr>
              <a:t>vítáno</a:t>
            </a:r>
          </a:p>
          <a:p>
            <a:pPr marL="257175" indent="-257175">
              <a:buFontTx/>
              <a:buChar char="-"/>
            </a:pPr>
            <a:endParaRPr lang="cs-CZ" sz="2000" dirty="0">
              <a:solidFill>
                <a:schemeClr val="bg1"/>
              </a:solidFill>
              <a:effectLst>
                <a:innerShdw blurRad="63500" dist="50800" dir="2700000">
                  <a:prstClr val="black"/>
                </a:innerShdw>
              </a:effectLst>
              <a:latin typeface="Berlin Sans FB" panose="020E0602020502020306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8FB7BF22-0E33-4DD8-B483-97143C19D563}"/>
              </a:ext>
            </a:extLst>
          </p:cNvPr>
          <p:cNvSpPr txBox="1"/>
          <p:nvPr/>
        </p:nvSpPr>
        <p:spPr>
          <a:xfrm>
            <a:off x="3431256" y="115596"/>
            <a:ext cx="494304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100" u="sng" dirty="0">
                <a:solidFill>
                  <a:srgbClr val="FFFF00"/>
                </a:solidFill>
                <a:latin typeface="Berlin Sans FB" panose="020E0602020502020306" pitchFamily="34" charset="0"/>
              </a:rPr>
              <a:t>Vezměte si zvoneček, rozsvítíme stromeček </a:t>
            </a:r>
          </a:p>
        </p:txBody>
      </p:sp>
    </p:spTree>
    <p:extLst>
      <p:ext uri="{BB962C8B-B14F-4D97-AF65-F5344CB8AC3E}">
        <p14:creationId xmlns:p14="http://schemas.microsoft.com/office/powerpoint/2010/main" val="14680098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66</Words>
  <Application>Microsoft Office PowerPoint</Application>
  <PresentationFormat>Předvádění na obrazovce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Berlin Sans FB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Badalec</dc:creator>
  <cp:lastModifiedBy>Badalec, Petr (EBW)</cp:lastModifiedBy>
  <cp:revision>17</cp:revision>
  <cp:lastPrinted>2018-11-03T20:16:11Z</cp:lastPrinted>
  <dcterms:created xsi:type="dcterms:W3CDTF">2018-11-03T19:20:17Z</dcterms:created>
  <dcterms:modified xsi:type="dcterms:W3CDTF">2019-11-05T05:38:01Z</dcterms:modified>
</cp:coreProperties>
</file>